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1A80-D17A-4925-A9A0-8BEAB57EBA6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348B-5069-42A0-857B-9CF1118C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1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71A80-D17A-4925-A9A0-8BEAB57EBA6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9348B-5069-42A0-857B-9CF1118C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sz="9000" b="1" smtClean="0">
                <a:solidFill>
                  <a:schemeClr val="accent5">
                    <a:lumMod val="75000"/>
                  </a:schemeClr>
                </a:solidFill>
              </a:rPr>
              <a:t>VTVPMC projektinė veikla </a:t>
            </a:r>
            <a:endParaRPr lang="en-US" sz="9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6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57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15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smtClean="0"/>
              <a:t>Energetikos sektorinio praktinio mokymo centro plėtra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26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000" b="1" smtClean="0"/>
              <a:t/>
            </a:r>
            <a:br>
              <a:rPr lang="lt-LT" sz="3000" b="1" smtClean="0"/>
            </a:br>
            <a:r>
              <a:rPr lang="lt-LT" sz="3000" b="1" smtClean="0"/>
              <a:t>Actions upward: the skills for the digital future of plastics factories: UPSKILL</a:t>
            </a:r>
            <a:endParaRPr lang="en-US" sz="3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93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000" b="1" smtClean="0"/>
              <a:t/>
            </a:r>
            <a:br>
              <a:rPr lang="lt-LT" sz="3000" b="1" smtClean="0"/>
            </a:br>
            <a:r>
              <a:rPr lang="lt-LT" sz="2800" b="1" smtClean="0"/>
              <a:t>Actions upward: the skills for the digital future of plastics factories: UPSKILL</a:t>
            </a:r>
            <a:endParaRPr lang="en-US" sz="2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70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mtClean="0"/>
              <a:t>Sportuoti, kad išlikti - VTVPMC esamos sporto bazės plėtra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3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200" smtClean="0"/>
              <a:t>Pameistrystė – kelias į ekonomikos proveržį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78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smtClean="0"/>
              <a:t>Pameistrystė – kelias į ekonomikos proveržį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2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3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06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37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100" b="1" smtClean="0"/>
              <a:t>Įvairiais būdais įgytų kompetencijų ir kvalifikacijų vertinimo ir pripažinimo sistemos tobulinimas</a:t>
            </a:r>
            <a:r>
              <a:rPr lang="lt-LT" b="1" smtClean="0"/>
              <a:t/>
            </a:r>
            <a:br>
              <a:rPr lang="lt-LT" b="1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93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2800" b="1" smtClean="0"/>
              <a:t>Įvairiais būdais įgytų kompetencijų ir kvalifikacijų vertinimo ir pripažinimo sistemos tobulinimas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98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smtClean="0"/>
              <a:t>Profesinio mokymo ir mokymosi visą gyvenimą informacinių sistemų ir registrų plėtra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41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smtClean="0"/>
              <a:t>Profesinio mokymo ir mokymosi visą gyvenimą informacinių sistemų ir registrų plėtra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21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/>
            </a:r>
            <a:br>
              <a:rPr lang="lt-LT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53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smtClean="0">
                <a:solidFill>
                  <a:srgbClr val="C00000"/>
                </a:solidFill>
              </a:rPr>
              <a:t>JŪSŲ POREIKIAI, PASIŪLYMAI - MŪSŲ BENDRADARBIAVIMAS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50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mtClean="0"/>
              <a:t>Ačiū už dėmesį</a:t>
            </a:r>
            <a:r>
              <a:rPr lang="en-US" smtClean="0"/>
              <a:t>.</a:t>
            </a:r>
            <a:r>
              <a:rPr lang="lt-LT" smtClean="0"/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4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000" b="1" smtClean="0"/>
              <a:t>Energetikos sektorinio praktinio mokymo centro plėtra</a:t>
            </a:r>
            <a:endParaRPr lang="en-US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9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smtClean="0"/>
              <a:t>Energetikos sektorinio praktinio mokymo centro plėtra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0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9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smtClean="0"/>
              <a:t>Energetikos sektorinio praktinio mokymo centro plėtra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5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8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2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Widescreen</PresentationFormat>
  <Paragraphs>17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VTVPMC projektinė veikla </vt:lpstr>
      <vt:lpstr>PowerPoint Presentation</vt:lpstr>
      <vt:lpstr>Energetikos sektorinio praktinio mokymo centro plėtra</vt:lpstr>
      <vt:lpstr>Energetikos sektorinio praktinio mokymo centro plėtra </vt:lpstr>
      <vt:lpstr>PowerPoint Presentation</vt:lpstr>
      <vt:lpstr>PowerPoint Presentation</vt:lpstr>
      <vt:lpstr>Energetikos sektorinio praktinio mokymo centro plėtra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Energetikos sektorinio praktinio mokymo centro plėtra </vt:lpstr>
      <vt:lpstr> Actions upward: the skills for the digital future of plastics factories: UPSKILL</vt:lpstr>
      <vt:lpstr> Actions upward: the skills for the digital future of plastics factories: UPSKILL</vt:lpstr>
      <vt:lpstr>Sportuoti, kad išlikti - VTVPMC esamos sporto bazės plėtra</vt:lpstr>
      <vt:lpstr>Pameistrystė – kelias į ekonomikos proveržį </vt:lpstr>
      <vt:lpstr>Pameistrystė – kelias į ekonomikos proveržį </vt:lpstr>
      <vt:lpstr>PowerPoint Presentation</vt:lpstr>
      <vt:lpstr>PowerPoint Presentation</vt:lpstr>
      <vt:lpstr>Įvairiais būdais įgytų kompetencijų ir kvalifikacijų vertinimo ir pripažinimo sistemos tobulinimas </vt:lpstr>
      <vt:lpstr>Įvairiais būdais įgytų kompetencijų ir kvalifikacijų vertinimo ir pripažinimo sistemos tobulinimas</vt:lpstr>
      <vt:lpstr>Profesinio mokymo ir mokymosi visą gyvenimą informacinių sistemų ir registrų plėtra</vt:lpstr>
      <vt:lpstr>Profesinio mokymo ir mokymosi visą gyvenimą informacinių sistemų ir registrų plėtra</vt:lpstr>
      <vt:lpstr> </vt:lpstr>
      <vt:lpstr>JŪSŲ POREIKIAI, PASIŪLYMAI - MŪSŲ BENDRADARBIAVIMAS </vt:lpstr>
      <vt:lpstr>Ačiū už dėmesį.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VTVPMC projektinė veikla </dc:title>
  <dc:creator>HP</dc:creator>
  <cp:lastModifiedBy>HP</cp:lastModifiedBy>
  <cp:revision>1</cp:revision>
  <dcterms:created xsi:type="dcterms:W3CDTF">2019-12-10T14:22:02Z</dcterms:created>
  <dcterms:modified xsi:type="dcterms:W3CDTF">2019-12-10T14:22:02Z</dcterms:modified>
</cp:coreProperties>
</file>